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79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Родники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чудо природы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6093296"/>
            <a:ext cx="2734072" cy="76470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03.06.2024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Picture background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666776"/>
            <a:ext cx="5112568" cy="3138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3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Родник (источник, ключ, криница) — это естественный выход подземных вод на земную поверхность на суше или под водой (подводный источник).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родники являются уникальными естественными водоёмами.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большое значение в питании поверхностных источников, поддержании водного баланса и сохранении стабильности окружающих их биоценозов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Поднимаясь к поверхности земли, родниковая вода фильтруется благодаря природе. Много слоев песка и различных пород очищают воду.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559648"/>
            <a:ext cx="6065741" cy="211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1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Главное, что такой вид очистки не убивает в воде полезные вещества, не изменяет её структуру, не затрагивает свойства и состав. Поэтому воду из родника, в большинстве случаев, можно пить, не очищая её другими способам. При этом пользоваться родниковой водой можно круглогодично, так как зимой родник не замерзает.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богата природными водными ресурсами, в том числе родниками, из которых 16 отнесены к  объектам охраны и являются особо охраняемыми природными территориями (ООПТ). На этих территориях действует режим особой охраны.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4315492"/>
            <a:ext cx="3456384" cy="230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260648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Родник расположен в подошве оврага, разрезающего пологий склон второй надпойменной террасы Волги, у храма Архистратига Михаила и прочих Небесных Сил бесплотных, в селе Савинское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Ярославской области.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роднику сделана удобная тропа, на крутых склонах оврага пробиты ступеньки. Овраг густо порос древесно-кустарниковой растительностью.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родника собирается в накопитель из трубы диаметром 700 мм, прикрытый крышкой. В нижней трети накопителя имеется отверстие для сброса воды.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72" y="3573016"/>
            <a:ext cx="408756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9" y="3573016"/>
            <a:ext cx="367240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9619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3" y="404664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высота родника по БС - 103 м, высота водораздела - 127 м. Дебит родника небольшой - 0,03 л/с, температура воды 7°С. Вода родника гидрокарбонатно-кальциевая, повышенной минерализации (630 мг/дм³), жесткая (8.25 мг-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/дм³), довольно мутная (0,82 мг/дм³). По содержанию химических веществ соответствует требованиям СанПиН.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980" y="2708920"/>
            <a:ext cx="5220072" cy="3494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9663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301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Родники – это  чудо природы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Образец презентации</dc:title>
  <dc:creator>Татьяна</dc:creator>
  <cp:lastModifiedBy>Михаил</cp:lastModifiedBy>
  <cp:revision>6</cp:revision>
  <dcterms:created xsi:type="dcterms:W3CDTF">2001-01-13T09:14:10Z</dcterms:created>
  <dcterms:modified xsi:type="dcterms:W3CDTF">2024-06-01T17:30:39Z</dcterms:modified>
</cp:coreProperties>
</file>